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70" r:id="rId4"/>
    <p:sldId id="257" r:id="rId5"/>
    <p:sldId id="259" r:id="rId6"/>
    <p:sldId id="258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15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95B12-3C11-4AB9-ADD7-08D5E97892D4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3C271-C29F-4899-AE22-329ED59A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3C271-C29F-4899-AE22-329ED59A60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B90C-4933-4682-B880-EB73F56D207D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AA81-ECF9-4700-B040-61C7F4AA3896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01AE-3872-4E96-9CC4-20003BE1CFD2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D5A-F78B-4D0B-BC65-ECA8B78933C4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0274-4094-4D74-9ED6-4DDA7F94F2B1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C325-80EE-4CD4-B4FF-55F0FB0367CD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FD1E-F8BF-4F0E-9D93-DB3205606DC1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E3B7-B04A-46BC-B20D-4347BBBC07AB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B130-34E4-44E6-958A-F98BAFAAAF92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8C8B-3A08-4873-820F-A64597E7F6D1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B78C-2C5C-4A41-B935-322F49B23515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C656-5AE5-47C4-A5D2-CD6151701BE0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479738_102281010471216_131573137287606817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95400"/>
            <a:ext cx="6339840" cy="4754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2819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**২**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862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/>
              <a:t>তথ্য ও যোগাযোগ প্রযুক্তির ক্ষেত্রসমূহ</a:t>
            </a:r>
            <a:r>
              <a:rPr lang="en-US" sz="2800" dirty="0" smtClean="0"/>
              <a:t>,</a:t>
            </a:r>
            <a:endParaRPr lang="bn-IN" sz="2800" dirty="0" smtClean="0"/>
          </a:p>
          <a:p>
            <a:r>
              <a:rPr lang="bn-IN" sz="2800" dirty="0" smtClean="0"/>
              <a:t>তথ্য সংরক্ষণ প্রযুক্তি।</a:t>
            </a:r>
          </a:p>
          <a:p>
            <a:r>
              <a:rPr lang="bn-IN" sz="2800" dirty="0" smtClean="0"/>
              <a:t>তথ্য আদান-প্রদান বা তথ্য যোগাযোগ (টেলিযোগাযোগ, কম্পিউটার নেটওয়ার্ক, ইন্টারনেট ইত্যাদি) প্রযুক্তি।</a:t>
            </a:r>
          </a:p>
          <a:p>
            <a:r>
              <a:rPr lang="bn-IN" sz="2800" dirty="0" smtClean="0"/>
              <a:t>তথ্য প্রক্রিয়াকরণ প্রযুক্তি।</a:t>
            </a:r>
          </a:p>
          <a:p>
            <a:r>
              <a:rPr lang="bn-IN" sz="2800" dirty="0" smtClean="0"/>
              <a:t>সঠিক তথ্য সংরক্ষন ও সরবরাহ করন।</a:t>
            </a:r>
            <a:endParaRPr lang="bn-IN" sz="2800" dirty="0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জোড়ায় কাজঃ-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1" y="762000"/>
            <a:ext cx="8458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/>
              <a:t>তথ্য ও যোগাযোগ প্রযুক্তির ক্ষেত্রসমূহ ব্যাখ্যা কর।</a:t>
            </a:r>
          </a:p>
        </p:txBody>
      </p:sp>
      <p:pic>
        <p:nvPicPr>
          <p:cNvPr id="4" name="Picture 3" descr="hqdefault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3120"/>
            <a:ext cx="9128108" cy="5120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 **৩**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1333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/>
              <a:t>তথ্য ও যোগাযোগ প্রযুক্তির উপকরণসমূহ,</a:t>
            </a:r>
          </a:p>
          <a:p>
            <a:r>
              <a:rPr lang="bn-IN" sz="2800" dirty="0" smtClean="0"/>
              <a:t>হার্ডওয়্যার</a:t>
            </a:r>
          </a:p>
          <a:p>
            <a:r>
              <a:rPr lang="bn-IN" sz="2800" dirty="0" smtClean="0"/>
              <a:t>সফটওয়্যার</a:t>
            </a:r>
          </a:p>
          <a:p>
            <a:r>
              <a:rPr lang="bn-IN" sz="2800" dirty="0" smtClean="0"/>
              <a:t>ডাটা</a:t>
            </a:r>
          </a:p>
          <a:p>
            <a:r>
              <a:rPr lang="bn-IN" sz="2800" dirty="0" smtClean="0"/>
              <a:t>দক্ষ জনশক্তি</a:t>
            </a:r>
          </a:p>
          <a:p>
            <a:r>
              <a:rPr lang="bn-IN" sz="2800" dirty="0" smtClean="0"/>
              <a:t>প্রক্রিয়া</a:t>
            </a:r>
          </a:p>
          <a:p>
            <a:r>
              <a:rPr lang="bn-IN" sz="2800" dirty="0" smtClean="0"/>
              <a:t>নেটওয়ার্ক</a:t>
            </a:r>
            <a:r>
              <a:rPr lang="en-US" sz="2800" baseline="30000" dirty="0" smtClean="0"/>
              <a:t>,</a:t>
            </a:r>
            <a:endParaRPr lang="b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দলগত কাজঃ-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/>
              <a:t>তথ্য ও যোগাযোগ প্রযুক্তির উপকরণসমূহ বিস্তারিত বর্ণনা কর।</a:t>
            </a:r>
          </a:p>
        </p:txBody>
      </p:sp>
      <p:pic>
        <p:nvPicPr>
          <p:cNvPr id="5" name="Picture 4" descr="IMG_20170522_124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926080"/>
            <a:ext cx="5242560" cy="3931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পাঠমূল্যায়ণঃ-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ICT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 smtClean="0"/>
              <a:t>তথ্য ও যোগাযোগ প্রযুক্তির ক্ষেত্রসমূহ কয়টি?</a:t>
            </a:r>
          </a:p>
          <a:p>
            <a:r>
              <a:rPr lang="bn-IN" sz="4400" dirty="0" smtClean="0"/>
              <a:t>ক) ৩ট, খ) ৪টি, গ) ৫টি, ঘ) ২টি,</a:t>
            </a:r>
          </a:p>
          <a:p>
            <a:r>
              <a:rPr lang="bn-IN" sz="4400" dirty="0" smtClean="0"/>
              <a:t>৩</a:t>
            </a:r>
            <a:r>
              <a:rPr lang="bn-IN" sz="5400" dirty="0" smtClean="0"/>
              <a:t>।</a:t>
            </a:r>
            <a:r>
              <a:rPr lang="bn-IN" sz="4000" dirty="0" smtClean="0"/>
              <a:t> তথ্য ও যোগাযোগ প্রযুক্তির উপকরণসমূহ  কয়টি।</a:t>
            </a:r>
          </a:p>
          <a:p>
            <a:r>
              <a:rPr lang="bn-IN" sz="4000" dirty="0" smtClean="0"/>
              <a:t>ক) ৩টি, খ) ৫টি, গ) ৬টি, ঘ) ৭টি,</a:t>
            </a:r>
            <a:endParaRPr lang="bn-IN" sz="3200" dirty="0" smtClean="0"/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3962400" y="18288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3810000" y="32766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 বাড়ির কাজঃ-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143000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/>
              <a:t>তথ্য ও যোগাযোগ প্রযুক্তি, (১৫ বাক্য)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ধন্যবাদ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qdefault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28108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পরিচিতিঃ-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457200" y="32766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মো;আল আমিন হক          শ্রেণিঃ৮ম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সহকারী শিক্ষক                বিষয়ঃতথ্য ও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গোয়াল পাড়া উচ্চবি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দ্যালয়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যোগাযোগ প্রযুক্তি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  অধ্যায়ঃ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1ম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০১৭৩৫৮২২০৭৯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70827_192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3937" y="0"/>
            <a:ext cx="2400063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IMG_20170525_0925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40153" cy="2560320"/>
          </a:xfrm>
          <a:prstGeom prst="rect">
            <a:avLst/>
          </a:prstGeom>
        </p:spPr>
      </p:pic>
      <p:sp>
        <p:nvSpPr>
          <p:cNvPr id="7" name="Minus 6"/>
          <p:cNvSpPr/>
          <p:nvPr/>
        </p:nvSpPr>
        <p:spPr>
          <a:xfrm rot="5400000">
            <a:off x="2514600" y="4495800"/>
            <a:ext cx="4267200" cy="457200"/>
          </a:xfrm>
          <a:prstGeom prst="mathMinus">
            <a:avLst>
              <a:gd name="adj1" fmla="val 27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smtClean="0">
                <a:latin typeface="NikoshBAN" pitchFamily="2" charset="0"/>
                <a:cs typeface="NikoshBAN" pitchFamily="2" charset="0"/>
              </a:rPr>
              <a:t>                                      ভিডিও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0200" y="2057400"/>
          <a:ext cx="5091498" cy="3108960"/>
        </p:xfrm>
        <a:graphic>
          <a:graphicData uri="http://schemas.openxmlformats.org/presentationml/2006/ole">
            <p:oleObj spid="_x0000_s1026" name="Packager Shell Object" showAsIcon="1" r:id="rId3" imgW="716760" imgH="437760" progId="Package">
              <p:embed/>
            </p:oleObj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2144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0"/>
            <a:ext cx="3962400" cy="3291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6600"/>
            <a:ext cx="5214381" cy="3566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3276600"/>
            <a:ext cx="3810000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পাঠ শিরোনাম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1430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/>
              <a:t>তথ্য ও যোগাযোগ প্রযুক্তি</a:t>
            </a:r>
            <a:endParaRPr lang="en-US" sz="3200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7025422" cy="39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4478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১/</a:t>
            </a:r>
            <a:r>
              <a:rPr lang="bn-IN" b="1" dirty="0" smtClean="0"/>
              <a:t>তথ্য ও যোগাযোগ প্রযুক্তি</a:t>
            </a:r>
            <a:r>
              <a:rPr lang="en-US" b="1" dirty="0" smtClean="0"/>
              <a:t>  </a:t>
            </a:r>
            <a:r>
              <a:rPr lang="en-US" b="1" dirty="0" err="1" smtClean="0"/>
              <a:t>কী</a:t>
            </a:r>
            <a:r>
              <a:rPr lang="en-US" b="1" dirty="0" smtClean="0"/>
              <a:t> </a:t>
            </a:r>
            <a:r>
              <a:rPr lang="en-US" b="1" dirty="0" err="1" smtClean="0"/>
              <a:t>বলতে</a:t>
            </a:r>
            <a:r>
              <a:rPr lang="en-US" b="1" dirty="0" smtClean="0"/>
              <a:t> </a:t>
            </a:r>
            <a:r>
              <a:rPr lang="en-US" b="1" dirty="0" err="1" smtClean="0"/>
              <a:t>পারবে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18288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/>
              <a:t>২/তথ্য ও যোগাযোগ প্রযুক্তির ক্ষেত্রসমূহ লিখতে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2438400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/>
              <a:t>৩/তথ্য ও যোগাযোগ </a:t>
            </a:r>
            <a:r>
              <a:rPr lang="bn-IN" sz="2800" smtClean="0"/>
              <a:t>প্রযুক্তির উপকরণসমূহ ব্যাখ্যা করতে পারবে।</a:t>
            </a:r>
            <a:endParaRPr lang="b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 **১**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87682"/>
            <a:ext cx="9144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 smtClean="0"/>
              <a:t>তথ্য ও যোগাযোগ প্রযুক্তি</a:t>
            </a:r>
            <a:r>
              <a:rPr lang="bn-IN" sz="2800" dirty="0" smtClean="0"/>
              <a:t> </a:t>
            </a:r>
            <a:r>
              <a:rPr lang="bn-IN" sz="3600" dirty="0" smtClean="0"/>
              <a:t>বা</a:t>
            </a:r>
            <a:r>
              <a:rPr lang="bn-IN" sz="2800" dirty="0" smtClean="0"/>
              <a:t> </a:t>
            </a:r>
            <a:r>
              <a:rPr lang="bn-IN" sz="2800" b="1" dirty="0" smtClean="0"/>
              <a:t>আইসিটি</a:t>
            </a:r>
            <a:r>
              <a:rPr lang="bn-IN" sz="2800" dirty="0" smtClean="0"/>
              <a:t> </a:t>
            </a:r>
            <a:r>
              <a:rPr lang="bn-IN" sz="3200" dirty="0" smtClean="0"/>
              <a:t> </a:t>
            </a:r>
            <a:r>
              <a:rPr lang="en-US" sz="3200" dirty="0" smtClean="0"/>
              <a:t>Information and communications technology (ICT)) </a:t>
            </a:r>
            <a:r>
              <a:rPr lang="bn-IN" sz="3200" dirty="0" smtClean="0"/>
              <a:t>সাধারণভাবে </a:t>
            </a:r>
            <a:r>
              <a:rPr lang="en-US" sz="3200" dirty="0" smtClean="0"/>
              <a:t> </a:t>
            </a:r>
            <a:r>
              <a:rPr lang="en-US" sz="3200" dirty="0" err="1" smtClean="0"/>
              <a:t>তথ্য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প্রযুক্ত</a:t>
            </a:r>
            <a:r>
              <a:rPr lang="bn-IN" sz="3200" dirty="0" smtClean="0"/>
              <a:t> সমার্থক শব্দ হিসেবে ব্যবহৃত হয়। প্রকৃতপক্ষে তথ্য ও যোগাযোগ প্রযুক্তি এক ধরনের একীভূত যোগাযোগব্যবস্থ 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টেলিযোগাযোগ</a:t>
            </a:r>
            <a:r>
              <a:rPr lang="en-US" sz="3200" dirty="0" smtClean="0"/>
              <a:t>, </a:t>
            </a:r>
            <a:r>
              <a:rPr lang="en-US" sz="3200" dirty="0" err="1" smtClean="0"/>
              <a:t>কম্পিউটার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নেটওয়ার্কর</a:t>
            </a:r>
            <a:r>
              <a:rPr lang="bn-IN" sz="3200" dirty="0" smtClean="0"/>
              <a:t> ও ত</a:t>
            </a:r>
            <a:r>
              <a:rPr lang="bn-IN" sz="2800" dirty="0" smtClean="0"/>
              <a:t>ৎ</a:t>
            </a:r>
            <a:r>
              <a:rPr lang="bn-IN" sz="3200" dirty="0" smtClean="0"/>
              <a:t>সম্পর্কিত এন্টারপ্রাইজ সফটওয়্যার, মিডলওয়্যার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তথ্য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সংরক্ষ্ণণ</a:t>
            </a:r>
            <a:r>
              <a:rPr lang="en-US" sz="3200" dirty="0" smtClean="0"/>
              <a:t>, </a:t>
            </a:r>
            <a:r>
              <a:rPr lang="en-US" sz="3200" dirty="0" err="1" smtClean="0"/>
              <a:t>অডিও</a:t>
            </a:r>
            <a:r>
              <a:rPr lang="en-US" sz="3200" dirty="0" smtClean="0"/>
              <a:t> </a:t>
            </a:r>
            <a:r>
              <a:rPr lang="en-US" sz="3200" dirty="0" err="1" smtClean="0"/>
              <a:t>ভিডিও</a:t>
            </a:r>
            <a:r>
              <a:rPr lang="en-US" sz="3200" dirty="0" smtClean="0"/>
              <a:t> </a:t>
            </a:r>
            <a:r>
              <a:rPr lang="en-US" sz="3200" dirty="0" err="1" smtClean="0"/>
              <a:t>সিস্টেম</a:t>
            </a:r>
            <a:r>
              <a:rPr lang="bn-IN" sz="3200" dirty="0" smtClean="0"/>
              <a:t> ইত্যাদির সমন্বয়ে গঠিত এমন এক ধরনের ব্যবস্থা যার মাধ্যমে একজন ব্যবহারকারী খুব সহজে তথ্য গ্রহণ, সংরক্ষণ, সঞ্চালন ও বিশ্লেষণ করতে পারেন।</a:t>
            </a:r>
            <a:endParaRPr lang="en-US" sz="2800" dirty="0"/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18987" cy="2834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একক কাজঃ-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ICT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২/</a:t>
            </a:r>
            <a:r>
              <a:rPr lang="bn-IN" sz="3200" dirty="0" smtClean="0"/>
              <a:t> একীভূত যোগাযোগব্যবস্থা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৩/</a:t>
            </a:r>
            <a:r>
              <a:rPr lang="bn-IN" sz="3200" dirty="0" smtClean="0"/>
              <a:t> খুব সহজে তথ্য গ্রহণ, সংরক্ষণ সঞ্চালন করা যায় কী ভাবে।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70522_124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362200"/>
            <a:ext cx="4998720" cy="3749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একক কাজের উত্তরঃ-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১/</a:t>
            </a:r>
            <a:r>
              <a:rPr lang="en-US" sz="3600" dirty="0" smtClean="0"/>
              <a:t>Information and communications technology (ICT)) </a:t>
            </a:r>
            <a:r>
              <a:rPr lang="bn-IN" sz="3600" dirty="0" smtClean="0"/>
              <a:t>,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২/</a:t>
            </a:r>
            <a:r>
              <a:rPr lang="bn-IN" sz="4000" dirty="0" smtClean="0"/>
              <a:t> তথ্য ও যোগাযোগ প্রযুক্তি এক ধরনের একীভূত যোগাযোগব্যবস্থ এবং</a:t>
            </a:r>
            <a:r>
              <a:rPr lang="en-US" sz="4000" dirty="0" smtClean="0"/>
              <a:t> </a:t>
            </a:r>
            <a:r>
              <a:rPr lang="en-US" sz="4000" dirty="0" err="1" smtClean="0"/>
              <a:t>টেলিযোগাযোগ</a:t>
            </a:r>
            <a:r>
              <a:rPr lang="en-US" sz="4000" dirty="0" smtClean="0"/>
              <a:t>, </a:t>
            </a:r>
            <a:r>
              <a:rPr lang="bn-IN" sz="4000" dirty="0" smtClean="0"/>
              <a:t>  যেমন </a:t>
            </a:r>
            <a:r>
              <a:rPr lang="en-US" sz="4000" dirty="0" err="1" smtClean="0"/>
              <a:t>কম্পিউটার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নেটওয়ার্কর</a:t>
            </a:r>
            <a:r>
              <a:rPr lang="bn-IN" sz="4000" dirty="0" smtClean="0"/>
              <a:t> 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৩/</a:t>
            </a:r>
            <a:r>
              <a:rPr lang="en-US" sz="4000" dirty="0" smtClean="0"/>
              <a:t> </a:t>
            </a:r>
            <a:r>
              <a:rPr lang="en-US" sz="4000" dirty="0" err="1" smtClean="0"/>
              <a:t>কম্পিউটার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নেটওয়ার্কর</a:t>
            </a:r>
            <a:r>
              <a:rPr lang="bn-IN" sz="4000" dirty="0" smtClean="0"/>
              <a:t>  মাধ্যমে একজন ব্যবহারকারী খুব সহজে তথ্য গ্রহণ, সংরক্ষণ, সঞ্চালন ও  বিশ্লেষণ কর</a:t>
            </a:r>
            <a:r>
              <a:rPr lang="en-US" sz="4000" dirty="0" err="1" smtClean="0"/>
              <a:t>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পারে</a:t>
            </a:r>
            <a:r>
              <a:rPr lang="en-US" sz="4000" dirty="0" smtClean="0"/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274</Words>
  <Application>Microsoft Office PowerPoint</Application>
  <PresentationFormat>On-screen Show (4:3)</PresentationFormat>
  <Paragraphs>53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Space______</dc:creator>
  <cp:lastModifiedBy>IT Space______</cp:lastModifiedBy>
  <cp:revision>68</cp:revision>
  <dcterms:created xsi:type="dcterms:W3CDTF">2006-08-16T00:00:00Z</dcterms:created>
  <dcterms:modified xsi:type="dcterms:W3CDTF">2017-09-29T08:26:33Z</dcterms:modified>
</cp:coreProperties>
</file>